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  <p:sldMasterId id="214748379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4EC"/>
    <a:srgbClr val="F4E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6" d="100"/>
          <a:sy n="86" d="100"/>
        </p:scale>
        <p:origin x="-204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402-E136-4F06-96A2-809C4384D99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B1B4-F88D-4C7E-A8FF-9E7858A4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6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402-E136-4F06-96A2-809C4384D99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B1B4-F88D-4C7E-A8FF-9E7858A4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5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402-E136-4F06-96A2-809C4384D99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B1B4-F88D-4C7E-A8FF-9E7858A4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9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9AF0A461-319D-4E7D-B71E-3209C38DC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="" xmlns:a16="http://schemas.microsoft.com/office/drawing/2014/main" id="{C3699731-3E82-455C-BEA4-73C64DB62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A858B338-BF60-46DE-BC20-C83C221F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402-E136-4F06-96A2-809C4384D99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CAC06B30-495F-4AAD-9C85-DE6E29EDC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3499CBF9-8522-4503-BF19-825E032E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B1B4-F88D-4C7E-A8FF-9E7858A4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51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4FE345D8-96BB-477B-A9F5-0AF5ED766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CB6BDA5C-077C-41E6-A524-1C6A4C62F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1F572B83-577F-4016-9051-B7A0D145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402-E136-4F06-96A2-809C4384D99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DB9E1EDF-6F9F-4C1C-B5BA-ABEEE8059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A4635C5E-8F29-4326-AE51-B9EE33B6D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B1B4-F88D-4C7E-A8FF-9E7858A4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98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4882D5E9-A061-45B2-A1AB-4F53EA039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86F3B013-D7B7-4D4E-893F-5CCFE6D34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BC07270D-E583-4B3B-A770-5C2636F1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402-E136-4F06-96A2-809C4384D99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66369C10-C716-4ED8-BC16-3D8B3C898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44645F62-24F9-4EB0-B20B-D7D73B78F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B1B4-F88D-4C7E-A8FF-9E7858A4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96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6C5BDFD1-EA90-407F-B9B0-AFF3D1C0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592AA2A9-A2F7-45DA-A714-88B0BFA2A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="" xmlns:a16="http://schemas.microsoft.com/office/drawing/2014/main" id="{499B845C-D3CF-4275-B889-851A6B27A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="" xmlns:a16="http://schemas.microsoft.com/office/drawing/2014/main" id="{108EBD81-D1A1-4F6E-B0E8-BC97E8B4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402-E136-4F06-96A2-809C4384D99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="" xmlns:a16="http://schemas.microsoft.com/office/drawing/2014/main" id="{78D9C1B5-5C77-4079-BB90-796AFBBB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="" xmlns:a16="http://schemas.microsoft.com/office/drawing/2014/main" id="{4A710F76-D331-4FBF-A092-FA6C7871C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B1B4-F88D-4C7E-A8FF-9E7858A4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2159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D5247BD0-B9DB-4EC9-92CB-31D0B07F4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E1730615-25E9-41A9-90CE-977190665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="" xmlns:a16="http://schemas.microsoft.com/office/drawing/2014/main" id="{A17B656C-DC2B-49C2-83DD-043D81D29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="" xmlns:a16="http://schemas.microsoft.com/office/drawing/2014/main" id="{BA221A64-A48D-4BE7-8006-1638BC55C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="" xmlns:a16="http://schemas.microsoft.com/office/drawing/2014/main" id="{D18E13DB-63C0-4627-9F0F-AA6FE52D7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="" xmlns:a16="http://schemas.microsoft.com/office/drawing/2014/main" id="{41CA7455-1727-427B-ADD5-E13A98804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402-E136-4F06-96A2-809C4384D99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="" xmlns:a16="http://schemas.microsoft.com/office/drawing/2014/main" id="{D3C4C0BC-5D4C-471C-B5D3-BE1E07DC2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="" xmlns:a16="http://schemas.microsoft.com/office/drawing/2014/main" id="{2C5E24D1-D2B3-4E65-AC0D-D09EAEEF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B1B4-F88D-4C7E-A8FF-9E7858A4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2350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C1E08410-87A9-4F84-B6DB-7DC464758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="" xmlns:a16="http://schemas.microsoft.com/office/drawing/2014/main" id="{046A3EFE-4186-450C-9131-0F554EB5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402-E136-4F06-96A2-809C4384D99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="" xmlns:a16="http://schemas.microsoft.com/office/drawing/2014/main" id="{AF06ED81-137B-4772-BE24-44FBB15DD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="" xmlns:a16="http://schemas.microsoft.com/office/drawing/2014/main" id="{C643FBB5-F199-4CC5-A63A-0C33F15B3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B1B4-F88D-4C7E-A8FF-9E7858A4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89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="" xmlns:a16="http://schemas.microsoft.com/office/drawing/2014/main" id="{0CD6DC51-E32D-4B13-A594-37709B045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402-E136-4F06-96A2-809C4384D99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F2AA27B2-88B8-4F8D-A988-BFB0F41A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="" xmlns:a16="http://schemas.microsoft.com/office/drawing/2014/main" id="{8A733A11-A97E-4E5F-98E5-C48BCC3C6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B1B4-F88D-4C7E-A8FF-9E7858A4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02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1125B7DA-4CDF-4010-985A-1BAC05E2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335C462F-6B78-489D-A866-4C0E5DE6E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="" xmlns:a16="http://schemas.microsoft.com/office/drawing/2014/main" id="{4479A3CD-E6E2-4719-9F56-90AB7D13F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="" xmlns:a16="http://schemas.microsoft.com/office/drawing/2014/main" id="{7E6947A7-3DC1-4FDC-BC7D-F36CCA74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402-E136-4F06-96A2-809C4384D99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="" xmlns:a16="http://schemas.microsoft.com/office/drawing/2014/main" id="{3465E651-95C0-4F3A-A909-460C38DD9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="" xmlns:a16="http://schemas.microsoft.com/office/drawing/2014/main" id="{F5E385E1-90CF-47E4-ACCA-809A3F96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B1B4-F88D-4C7E-A8FF-9E7858A4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6566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402-E136-4F06-96A2-809C4384D99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B1B4-F88D-4C7E-A8FF-9E7858A4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40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7A409C46-EE16-466B-84E8-A61D1ABEA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="" xmlns:a16="http://schemas.microsoft.com/office/drawing/2014/main" id="{D016B9C8-71E6-47E5-9ED0-E6E62F23FA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="" xmlns:a16="http://schemas.microsoft.com/office/drawing/2014/main" id="{78EA8523-712F-46EE-AA5D-390BDF136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="" xmlns:a16="http://schemas.microsoft.com/office/drawing/2014/main" id="{B3ACA4DA-5E21-4B2B-A469-A3C2E1DA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402-E136-4F06-96A2-809C4384D99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="" xmlns:a16="http://schemas.microsoft.com/office/drawing/2014/main" id="{DC67F1AA-E148-4CEB-9E12-57C010D8D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="" xmlns:a16="http://schemas.microsoft.com/office/drawing/2014/main" id="{8DA38918-080D-4FF7-AED9-0742F458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B1B4-F88D-4C7E-A8FF-9E7858A4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19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03508A5D-449D-47DF-884D-F342CFD0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="" xmlns:a16="http://schemas.microsoft.com/office/drawing/2014/main" id="{E64C2B8C-325D-4C9B-8456-4DE4244C1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479B2406-38B2-41C8-B82E-37C99346C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402-E136-4F06-96A2-809C4384D99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259EF2D8-67AF-4BB5-B095-B43924CD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CA0F0952-C6D4-4D8F-A3E6-C21B95AA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B1B4-F88D-4C7E-A8FF-9E7858A4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39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="" xmlns:a16="http://schemas.microsoft.com/office/drawing/2014/main" id="{430125FA-309C-489A-9625-3DD7E03DA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="" xmlns:a16="http://schemas.microsoft.com/office/drawing/2014/main" id="{0AB2E353-5831-4355-9632-FBDB02A6B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481CB10B-FA7D-4E4F-94DB-86E8480AE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402-E136-4F06-96A2-809C4384D99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328C13D2-634C-43E1-AB57-28863CC53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3FEED951-E987-4FD6-9B67-83985F35A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B1B4-F88D-4C7E-A8FF-9E7858A4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7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402-E136-4F06-96A2-809C4384D99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B1B4-F88D-4C7E-A8FF-9E7858A4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402-E136-4F06-96A2-809C4384D99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B1B4-F88D-4C7E-A8FF-9E7858A4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3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402-E136-4F06-96A2-809C4384D99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B1B4-F88D-4C7E-A8FF-9E7858A4D6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5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402-E136-4F06-96A2-809C4384D99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B1B4-F88D-4C7E-A8FF-9E7858A4D6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402-E136-4F06-96A2-809C4384D99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B1B4-F88D-4C7E-A8FF-9E7858A4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5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402-E136-4F06-96A2-809C4384D99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B1B4-F88D-4C7E-A8FF-9E7858A4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3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402-E136-4F06-96A2-809C4384D99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B1B4-F88D-4C7E-A8FF-9E7858A4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8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423402-E136-4F06-96A2-809C4384D99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5B1B4-F88D-4C7E-A8FF-9E7858A4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8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="" xmlns:a16="http://schemas.microsoft.com/office/drawing/2014/main" id="{1C38117D-1BAC-493E-BEAD-848231ED1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7FB0672C-336C-43BB-8B48-27CF7A4FB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19DEF601-8630-4615-8650-46A773765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23402-E136-4F06-96A2-809C4384D99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4255E3C6-BA78-4137-A66F-FB07455E3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5C583D86-DEAC-41B1-8D7E-704B445C6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5B1B4-F88D-4C7E-A8FF-9E7858A4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0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tiff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tiff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4.tif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6DD3D5D6-0CD3-4DD7-ABD7-B192763DE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008" y="-760457"/>
            <a:ext cx="12638015" cy="7898761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9A6A8D34-7E85-4C52-9676-747EA3DE5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407194"/>
            <a:ext cx="9144000" cy="2387600"/>
          </a:xfrm>
        </p:spPr>
        <p:txBody>
          <a:bodyPr>
            <a:normAutofit/>
          </a:bodyPr>
          <a:lstStyle/>
          <a:p>
            <a:r>
              <a:rPr lang="lt-LT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Šimtmečio anykštėnai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40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>
            <a:extLst>
              <a:ext uri="{FF2B5EF4-FFF2-40B4-BE49-F238E27FC236}">
                <a16:creationId xmlns="" xmlns:a16="http://schemas.microsoft.com/office/drawing/2014/main" id="{C7AB27BD-D6A9-4297-A07D-7D18B846B9A9}"/>
              </a:ext>
            </a:extLst>
          </p:cNvPr>
          <p:cNvSpPr/>
          <p:nvPr/>
        </p:nvSpPr>
        <p:spPr>
          <a:xfrm>
            <a:off x="4683511" y="262716"/>
            <a:ext cx="6606742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lt-LT" sz="3200" b="1" i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2019 m. sausio 10-oji, knygos </a:t>
            </a: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lt-LT" sz="3200" b="1" i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„</a:t>
            </a:r>
            <a:r>
              <a:rPr lang="lt-LT" sz="3200" b="1" i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Palauk, </a:t>
            </a:r>
            <a:r>
              <a:rPr lang="lt-LT" sz="3200" b="1" i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žeme...“ pristatymas</a:t>
            </a:r>
            <a:endParaRPr lang="en-US" sz="3200" b="1" i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74F18517-585C-44D7-8114-451E687327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780"/>
            <a:ext cx="6750163" cy="4500108"/>
          </a:xfrm>
          <a:prstGeom prst="rect">
            <a:avLst/>
          </a:prstGeom>
        </p:spPr>
      </p:pic>
      <p:sp>
        <p:nvSpPr>
          <p:cNvPr id="7" name="Stačiakampis 6">
            <a:extLst>
              <a:ext uri="{FF2B5EF4-FFF2-40B4-BE49-F238E27FC236}">
                <a16:creationId xmlns="" xmlns:a16="http://schemas.microsoft.com/office/drawing/2014/main" id="{D029579A-C437-4D39-8777-E1FEE19E1BE2}"/>
              </a:ext>
            </a:extLst>
          </p:cNvPr>
          <p:cNvSpPr/>
          <p:nvPr/>
        </p:nvSpPr>
        <p:spPr>
          <a:xfrm>
            <a:off x="7986882" y="2828835"/>
            <a:ext cx="348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Vygantas </a:t>
            </a:r>
            <a:r>
              <a:rPr lang="lt-LT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Račkaitis</a:t>
            </a:r>
            <a:endParaRPr lang="lt-LT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Milda Telksnytė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aveikslėlis 1">
            <a:extLst>
              <a:ext uri="{FF2B5EF4-FFF2-40B4-BE49-F238E27FC236}">
                <a16:creationId xmlns="" xmlns:a16="http://schemas.microsoft.com/office/drawing/2014/main" id="{38F504E8-6EB5-4185-A95C-21A9439BB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3354" y="5692010"/>
            <a:ext cx="938865" cy="93886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D916DFCE-0B30-49B7-A94C-86D833F2A1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882" y="2553622"/>
            <a:ext cx="2472005" cy="5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8CF2B9A-5B8F-4A99-BA03-02244477A2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882" y="4250377"/>
            <a:ext cx="2472005" cy="54000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="" xmlns:a16="http://schemas.microsoft.com/office/drawing/2014/main" id="{45C0D9FB-EEC3-4211-8C1C-596ACB1E1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320" y="1786779"/>
            <a:ext cx="1257724" cy="4500109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="" xmlns:a16="http://schemas.microsoft.com/office/drawing/2014/main" id="{80D7ADA6-04C5-4069-A05B-C59DFB68F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4046"/>
            <a:ext cx="283488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>
            <a:extLst>
              <a:ext uri="{FF2B5EF4-FFF2-40B4-BE49-F238E27FC236}">
                <a16:creationId xmlns="" xmlns:a16="http://schemas.microsoft.com/office/drawing/2014/main" id="{A48857FD-37AA-4BE1-AAC8-4B5D8C1B8A2A}"/>
              </a:ext>
            </a:extLst>
          </p:cNvPr>
          <p:cNvSpPr/>
          <p:nvPr/>
        </p:nvSpPr>
        <p:spPr>
          <a:xfrm>
            <a:off x="3977517" y="237483"/>
            <a:ext cx="7540655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lt-LT" sz="3200" b="1" i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2019 m. sausio 13-oji, Laisvės gynėjų diena</a:t>
            </a:r>
            <a:endParaRPr lang="en-US" sz="3200" b="1" i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04F4DA16-DB86-4C73-AFF9-7FA5348F8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195"/>
            <a:ext cx="6486011" cy="4324007"/>
          </a:xfrm>
          <a:prstGeom prst="rect">
            <a:avLst/>
          </a:prstGeom>
        </p:spPr>
      </p:pic>
      <p:sp>
        <p:nvSpPr>
          <p:cNvPr id="7" name="Stačiakampis 6">
            <a:extLst>
              <a:ext uri="{FF2B5EF4-FFF2-40B4-BE49-F238E27FC236}">
                <a16:creationId xmlns="" xmlns:a16="http://schemas.microsoft.com/office/drawing/2014/main" id="{AF669FA7-624F-440B-AC2E-AC0CFF35E0EF}"/>
              </a:ext>
            </a:extLst>
          </p:cNvPr>
          <p:cNvSpPr/>
          <p:nvPr/>
        </p:nvSpPr>
        <p:spPr>
          <a:xfrm>
            <a:off x="7158048" y="2146510"/>
            <a:ext cx="206401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Jonas Andriuškevičius</a:t>
            </a:r>
          </a:p>
          <a:p>
            <a:pPr lvl="0"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Gintaras Vaičiūnas</a:t>
            </a:r>
          </a:p>
          <a:p>
            <a:pPr lvl="0"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lt-LT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Petras Baniulis</a:t>
            </a:r>
          </a:p>
          <a:p>
            <a:pPr lvl="0"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lt-LT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Zenonas </a:t>
            </a:r>
            <a:r>
              <a:rPr lang="lt-LT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Mameniškis</a:t>
            </a:r>
            <a:endParaRPr lang="lt-LT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lt-LT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Jonas Seibutis</a:t>
            </a:r>
          </a:p>
          <a:p>
            <a:pPr lvl="0"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lt-LT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Raimondas </a:t>
            </a:r>
            <a:r>
              <a:rPr lang="lt-LT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Guobis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aveikslėlis 1">
            <a:extLst>
              <a:ext uri="{FF2B5EF4-FFF2-40B4-BE49-F238E27FC236}">
                <a16:creationId xmlns="" xmlns:a16="http://schemas.microsoft.com/office/drawing/2014/main" id="{705E9213-69A6-4729-B3F4-C9EE261F6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740" y="5815460"/>
            <a:ext cx="938865" cy="938865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="" xmlns:a16="http://schemas.microsoft.com/office/drawing/2014/main" id="{57C9062E-EA40-4E89-BD8C-8AD65A800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4046"/>
            <a:ext cx="2834886" cy="646232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="" xmlns:a16="http://schemas.microsoft.com/office/drawing/2014/main" id="{EAA15C39-7490-4721-B9B1-0919E2B37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973" y="1784783"/>
            <a:ext cx="1208341" cy="4323419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="" xmlns:a16="http://schemas.microsoft.com/office/drawing/2014/main" id="{BD341435-CB7D-4D16-80FA-D3C204B7C943}"/>
              </a:ext>
            </a:extLst>
          </p:cNvPr>
          <p:cNvSpPr/>
          <p:nvPr/>
        </p:nvSpPr>
        <p:spPr>
          <a:xfrm>
            <a:off x="9381892" y="2146510"/>
            <a:ext cx="2247973" cy="2794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Jonas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Junevičius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lt-LT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Norbertas Černiauskas 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Regina </a:t>
            </a:r>
            <a:r>
              <a:rPr lang="lt-LT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Stumburienė</a:t>
            </a:r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lvl="0"/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Aldona </a:t>
            </a:r>
            <a:r>
              <a:rPr lang="lt-LT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Šerėnienė</a:t>
            </a:r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lvl="0"/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Rolandas </a:t>
            </a:r>
            <a:r>
              <a:rPr lang="lt-LT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Jurkėnas</a:t>
            </a:r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lvl="0"/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Juozas Gerimantas </a:t>
            </a:r>
            <a:r>
              <a:rPr lang="lt-LT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Kaklauskas</a:t>
            </a:r>
            <a:endParaRPr lang="lt-LT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="" xmlns:a16="http://schemas.microsoft.com/office/drawing/2014/main" id="{FD81F864-8BAF-4F51-B254-88909D0808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59" y="1906859"/>
            <a:ext cx="3492668" cy="76296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="" xmlns:a16="http://schemas.microsoft.com/office/drawing/2014/main" id="{0E8BA679-5FC3-4539-BBD5-CD9F906E31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399" y="5261891"/>
            <a:ext cx="3492668" cy="7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1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6DD3D5D6-0CD3-4DD7-ABD7-B192763DE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008" y="-760457"/>
            <a:ext cx="12638015" cy="7898761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9A6A8D34-7E85-4C52-9676-747EA3DE5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888" y="1256587"/>
            <a:ext cx="9144000" cy="2387600"/>
          </a:xfrm>
        </p:spPr>
        <p:txBody>
          <a:bodyPr>
            <a:normAutofit/>
          </a:bodyPr>
          <a:lstStyle/>
          <a:p>
            <a:r>
              <a:rPr lang="lt-LT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Šimtmečio anykštėnai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550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CC63698D-62A4-4D57-A338-06CF6BD481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" y="1278939"/>
            <a:ext cx="7546544" cy="5031635"/>
          </a:xfrm>
          <a:prstGeom prst="rect">
            <a:avLst/>
          </a:prstGeom>
        </p:spPr>
      </p:pic>
      <p:sp>
        <p:nvSpPr>
          <p:cNvPr id="7" name="Stačiakampis 6">
            <a:extLst>
              <a:ext uri="{FF2B5EF4-FFF2-40B4-BE49-F238E27FC236}">
                <a16:creationId xmlns="" xmlns:a16="http://schemas.microsoft.com/office/drawing/2014/main" id="{77D4538B-B7E4-4E9C-9555-960C1571EA5B}"/>
              </a:ext>
            </a:extLst>
          </p:cNvPr>
          <p:cNvSpPr/>
          <p:nvPr/>
        </p:nvSpPr>
        <p:spPr>
          <a:xfrm>
            <a:off x="3105326" y="252995"/>
            <a:ext cx="63936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lt-LT" sz="3200" b="1" i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2018 m. liepos 6 –</a:t>
            </a:r>
            <a:r>
              <a:rPr lang="lt-LT" sz="3200" b="1" i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oji</a:t>
            </a:r>
            <a:r>
              <a:rPr lang="lt-LT" sz="3200" b="1" i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,  Valstybės diena</a:t>
            </a:r>
            <a:endParaRPr lang="en-US" sz="3200" b="1" i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8" name="Stačiakampis 7">
            <a:extLst>
              <a:ext uri="{FF2B5EF4-FFF2-40B4-BE49-F238E27FC236}">
                <a16:creationId xmlns="" xmlns:a16="http://schemas.microsoft.com/office/drawing/2014/main" id="{0C3BD173-0419-4FA9-818A-E86C4E8AF3FA}"/>
              </a:ext>
            </a:extLst>
          </p:cNvPr>
          <p:cNvSpPr/>
          <p:nvPr/>
        </p:nvSpPr>
        <p:spPr>
          <a:xfrm>
            <a:off x="8024766" y="1279889"/>
            <a:ext cx="26697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t-LT" sz="1600" i="1" dirty="0">
                <a:ea typeface="Calibri" panose="020F0502020204030204" pitchFamily="34" charset="0"/>
              </a:rPr>
              <a:t>Vytautas Bagdonas </a:t>
            </a:r>
          </a:p>
          <a:p>
            <a:pPr lvl="0"/>
            <a:endParaRPr lang="en-US" sz="1600" i="1" dirty="0">
              <a:ea typeface="Calibri" panose="020F0502020204030204" pitchFamily="34" charset="0"/>
            </a:endParaRPr>
          </a:p>
          <a:p>
            <a:pPr lvl="0"/>
            <a:r>
              <a:rPr lang="lt-LT" sz="1600" i="1" dirty="0">
                <a:ea typeface="Calibri" panose="020F0502020204030204" pitchFamily="34" charset="0"/>
              </a:rPr>
              <a:t>Stanislava </a:t>
            </a:r>
            <a:r>
              <a:rPr lang="lt-LT" sz="1600" i="1" dirty="0" err="1">
                <a:ea typeface="Calibri" panose="020F0502020204030204" pitchFamily="34" charset="0"/>
              </a:rPr>
              <a:t>Bilevičienė</a:t>
            </a:r>
            <a:r>
              <a:rPr lang="lt-LT" sz="1600" i="1" dirty="0">
                <a:ea typeface="Calibri" panose="020F0502020204030204" pitchFamily="34" charset="0"/>
              </a:rPr>
              <a:t>  </a:t>
            </a:r>
          </a:p>
          <a:p>
            <a:pPr lvl="0"/>
            <a:endParaRPr lang="en-US" sz="1600" i="1" dirty="0">
              <a:ea typeface="Calibri" panose="020F0502020204030204" pitchFamily="34" charset="0"/>
            </a:endParaRPr>
          </a:p>
          <a:p>
            <a:pPr lvl="0"/>
            <a:r>
              <a:rPr lang="lt-LT" sz="1600" i="1" dirty="0">
                <a:ea typeface="Calibri" panose="020F0502020204030204" pitchFamily="34" charset="0"/>
              </a:rPr>
              <a:t>Juozas </a:t>
            </a:r>
            <a:r>
              <a:rPr lang="lt-LT" sz="1600" i="1" dirty="0" err="1">
                <a:ea typeface="Calibri" panose="020F0502020204030204" pitchFamily="34" charset="0"/>
              </a:rPr>
              <a:t>Danilavičius</a:t>
            </a:r>
            <a:r>
              <a:rPr lang="lt-LT" sz="1600" i="1" dirty="0">
                <a:ea typeface="Calibri" panose="020F0502020204030204" pitchFamily="34" charset="0"/>
              </a:rPr>
              <a:t> </a:t>
            </a:r>
          </a:p>
          <a:p>
            <a:pPr lvl="0"/>
            <a:endParaRPr lang="en-US" sz="1600" i="1" dirty="0">
              <a:ea typeface="Calibri" panose="020F0502020204030204" pitchFamily="34" charset="0"/>
            </a:endParaRPr>
          </a:p>
          <a:p>
            <a:pPr lvl="0"/>
            <a:r>
              <a:rPr lang="lt-LT" sz="1600" i="1" dirty="0">
                <a:ea typeface="Calibri" panose="020F0502020204030204" pitchFamily="34" charset="0"/>
              </a:rPr>
              <a:t>Sergėjus Jovaiša </a:t>
            </a:r>
          </a:p>
          <a:p>
            <a:pPr lvl="0"/>
            <a:endParaRPr lang="en-US" sz="1600" i="1" dirty="0">
              <a:ea typeface="Calibri" panose="020F0502020204030204" pitchFamily="34" charset="0"/>
            </a:endParaRPr>
          </a:p>
          <a:p>
            <a:pPr lvl="0"/>
            <a:r>
              <a:rPr lang="lt-LT" sz="1600" i="1" dirty="0">
                <a:ea typeface="Calibri" panose="020F0502020204030204" pitchFamily="34" charset="0"/>
              </a:rPr>
              <a:t>Alfredas Motiejūnas </a:t>
            </a:r>
          </a:p>
          <a:p>
            <a:pPr lvl="0"/>
            <a:endParaRPr lang="en-US" sz="1600" i="1" dirty="0">
              <a:ea typeface="Calibri" panose="020F0502020204030204" pitchFamily="34" charset="0"/>
            </a:endParaRPr>
          </a:p>
          <a:p>
            <a:pPr lvl="0"/>
            <a:r>
              <a:rPr lang="lt-LT" sz="1600" i="1" dirty="0">
                <a:ea typeface="Calibri" panose="020F0502020204030204" pitchFamily="34" charset="0"/>
              </a:rPr>
              <a:t>Jolanta </a:t>
            </a:r>
            <a:r>
              <a:rPr lang="lt-LT" sz="1600" i="1" dirty="0" err="1">
                <a:ea typeface="Calibri" panose="020F0502020204030204" pitchFamily="34" charset="0"/>
              </a:rPr>
              <a:t>Pupkienė</a:t>
            </a:r>
            <a:r>
              <a:rPr lang="lt-LT" sz="1600" i="1" dirty="0">
                <a:ea typeface="Calibri" panose="020F0502020204030204" pitchFamily="34" charset="0"/>
              </a:rPr>
              <a:t> </a:t>
            </a:r>
          </a:p>
          <a:p>
            <a:pPr lvl="0"/>
            <a:endParaRPr lang="en-US" sz="1600" i="1" dirty="0">
              <a:ea typeface="Calibri" panose="020F0502020204030204" pitchFamily="34" charset="0"/>
            </a:endParaRPr>
          </a:p>
          <a:p>
            <a:pPr lvl="0"/>
            <a:r>
              <a:rPr lang="lt-LT" sz="1600" i="1" dirty="0">
                <a:ea typeface="Calibri" panose="020F0502020204030204" pitchFamily="34" charset="0"/>
              </a:rPr>
              <a:t>Juozas </a:t>
            </a:r>
            <a:r>
              <a:rPr lang="lt-LT" sz="1600" i="1" dirty="0" err="1">
                <a:ea typeface="Calibri" panose="020F0502020204030204" pitchFamily="34" charset="0"/>
              </a:rPr>
              <a:t>Pratkelis</a:t>
            </a:r>
            <a:r>
              <a:rPr lang="lt-LT" sz="1600" i="1" dirty="0">
                <a:ea typeface="Calibri" panose="020F0502020204030204" pitchFamily="34" charset="0"/>
              </a:rPr>
              <a:t> </a:t>
            </a:r>
          </a:p>
          <a:p>
            <a:pPr lvl="0"/>
            <a:endParaRPr lang="en-US" sz="1600" i="1" dirty="0">
              <a:ea typeface="Calibri" panose="020F0502020204030204" pitchFamily="34" charset="0"/>
            </a:endParaRPr>
          </a:p>
          <a:p>
            <a:pPr lvl="0"/>
            <a:r>
              <a:rPr lang="lt-LT" sz="1600" i="1" dirty="0">
                <a:ea typeface="Calibri" panose="020F0502020204030204" pitchFamily="34" charset="0"/>
              </a:rPr>
              <a:t>Ona </a:t>
            </a:r>
            <a:r>
              <a:rPr lang="lt-LT" sz="1600" i="1" dirty="0" err="1">
                <a:ea typeface="Calibri" panose="020F0502020204030204" pitchFamily="34" charset="0"/>
              </a:rPr>
              <a:t>Repečkienė</a:t>
            </a:r>
            <a:r>
              <a:rPr lang="lt-LT" sz="1600" i="1" dirty="0">
                <a:ea typeface="Calibri" panose="020F0502020204030204" pitchFamily="34" charset="0"/>
              </a:rPr>
              <a:t> </a:t>
            </a:r>
          </a:p>
          <a:p>
            <a:pPr lvl="0"/>
            <a:endParaRPr lang="en-US" sz="1600" i="1" dirty="0">
              <a:ea typeface="Calibri" panose="020F0502020204030204" pitchFamily="34" charset="0"/>
            </a:endParaRPr>
          </a:p>
          <a:p>
            <a:pPr lvl="0"/>
            <a:r>
              <a:rPr lang="lt-LT" sz="1600" i="1" dirty="0">
                <a:ea typeface="Calibri" panose="020F0502020204030204" pitchFamily="34" charset="0"/>
              </a:rPr>
              <a:t>Bronius </a:t>
            </a:r>
            <a:r>
              <a:rPr lang="lt-LT" sz="1600" i="1" dirty="0" err="1">
                <a:ea typeface="Calibri" panose="020F0502020204030204" pitchFamily="34" charset="0"/>
              </a:rPr>
              <a:t>Tvarkūnas</a:t>
            </a:r>
            <a:r>
              <a:rPr lang="lt-LT" sz="1600" i="1" dirty="0">
                <a:ea typeface="Calibri" panose="020F0502020204030204" pitchFamily="34" charset="0"/>
              </a:rPr>
              <a:t> </a:t>
            </a:r>
          </a:p>
          <a:p>
            <a:pPr lvl="0"/>
            <a:endParaRPr lang="en-US" sz="1600" i="1" dirty="0">
              <a:ea typeface="Calibri" panose="020F0502020204030204" pitchFamily="34" charset="0"/>
            </a:endParaRPr>
          </a:p>
          <a:p>
            <a:pPr lvl="0"/>
            <a:r>
              <a:rPr lang="lt-LT" sz="1600" i="1" dirty="0">
                <a:ea typeface="Calibri" panose="020F0502020204030204" pitchFamily="34" charset="0"/>
              </a:rPr>
              <a:t>Rimantas Povilas Vanagas </a:t>
            </a:r>
            <a:endParaRPr lang="en-US" sz="1600" i="1" dirty="0">
              <a:ea typeface="Calibri" panose="020F0502020204030204" pitchFamily="34" charset="0"/>
            </a:endParaRPr>
          </a:p>
        </p:txBody>
      </p:sp>
      <p:pic>
        <p:nvPicPr>
          <p:cNvPr id="2" name="Paveikslėlis 1">
            <a:extLst>
              <a:ext uri="{FF2B5EF4-FFF2-40B4-BE49-F238E27FC236}">
                <a16:creationId xmlns="" xmlns:a16="http://schemas.microsoft.com/office/drawing/2014/main" id="{81B75A6B-7A46-4614-B353-84FD233D2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0424" y="5788051"/>
            <a:ext cx="942975" cy="942975"/>
          </a:xfrm>
          <a:prstGeom prst="rect">
            <a:avLst/>
          </a:prstGeom>
        </p:spPr>
      </p:pic>
      <p:grpSp>
        <p:nvGrpSpPr>
          <p:cNvPr id="47" name="Group 17">
            <a:extLst>
              <a:ext uri="{FF2B5EF4-FFF2-40B4-BE49-F238E27FC236}">
                <a16:creationId xmlns="" xmlns:a16="http://schemas.microsoft.com/office/drawing/2014/main" id="{3C588FC6-AAAB-438A-9F3B-A8F02298A78E}"/>
              </a:ext>
            </a:extLst>
          </p:cNvPr>
          <p:cNvGrpSpPr/>
          <p:nvPr/>
        </p:nvGrpSpPr>
        <p:grpSpPr>
          <a:xfrm>
            <a:off x="-1471" y="585530"/>
            <a:ext cx="2834640" cy="432816"/>
            <a:chOff x="-1471" y="578035"/>
            <a:chExt cx="2834640" cy="432816"/>
          </a:xfrm>
        </p:grpSpPr>
        <p:pic>
          <p:nvPicPr>
            <p:cNvPr id="48" name="Picture 18">
              <a:extLst>
                <a:ext uri="{FF2B5EF4-FFF2-40B4-BE49-F238E27FC236}">
                  <a16:creationId xmlns="" xmlns:a16="http://schemas.microsoft.com/office/drawing/2014/main" id="{3208D701-F4A4-4090-924D-230AC4A1D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471" y="578035"/>
              <a:ext cx="2834640" cy="432816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03180517-6E38-45C8-B594-C0847856BE06}"/>
                </a:ext>
              </a:extLst>
            </p:cNvPr>
            <p:cNvSpPr txBox="1"/>
            <p:nvPr/>
          </p:nvSpPr>
          <p:spPr>
            <a:xfrm>
              <a:off x="507999" y="609777"/>
              <a:ext cx="2087857" cy="369332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lt-LT" sz="2400" dirty="0">
                  <a:solidFill>
                    <a:prstClr val="white"/>
                  </a:solidFill>
                  <a:latin typeface="Reso" charset="0"/>
                  <a:ea typeface="Reso" charset="0"/>
                  <a:cs typeface="Reso" charset="0"/>
                </a:rPr>
                <a:t>ANYKŠČIAI</a:t>
              </a:r>
              <a:endParaRPr lang="en-US" sz="2400" dirty="0">
                <a:solidFill>
                  <a:prstClr val="white"/>
                </a:solidFill>
                <a:latin typeface="Reso" charset="0"/>
                <a:ea typeface="Reso" charset="0"/>
                <a:cs typeface="Reso" charset="0"/>
              </a:endParaRPr>
            </a:p>
          </p:txBody>
        </p:sp>
      </p:grpSp>
      <p:pic>
        <p:nvPicPr>
          <p:cNvPr id="50" name="Picture 3" descr="C:\Users\Monikute\Desktop\47371773_1988495607899851_5100634870749593600_n.png">
            <a:extLst>
              <a:ext uri="{FF2B5EF4-FFF2-40B4-BE49-F238E27FC236}">
                <a16:creationId xmlns="" xmlns:a16="http://schemas.microsoft.com/office/drawing/2014/main" id="{F9D62657-24D2-44E2-B430-6699DFC16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3360" y="1275563"/>
            <a:ext cx="1411662" cy="504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>
            <a:extLst>
              <a:ext uri="{FF2B5EF4-FFF2-40B4-BE49-F238E27FC236}">
                <a16:creationId xmlns="" xmlns:a16="http://schemas.microsoft.com/office/drawing/2014/main" id="{1E2B26B7-B808-4430-8043-8144D762D9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38" y="6050426"/>
            <a:ext cx="2472005" cy="54000"/>
          </a:xfrm>
          <a:prstGeom prst="rect">
            <a:avLst/>
          </a:prstGeom>
        </p:spPr>
      </p:pic>
      <p:pic>
        <p:nvPicPr>
          <p:cNvPr id="52" name="Picture 8">
            <a:extLst>
              <a:ext uri="{FF2B5EF4-FFF2-40B4-BE49-F238E27FC236}">
                <a16:creationId xmlns="" xmlns:a16="http://schemas.microsoft.com/office/drawing/2014/main" id="{48D2950D-E6FB-4F04-870C-59D71F5B68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158" y="1171889"/>
            <a:ext cx="2472005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>
            <a:extLst>
              <a:ext uri="{FF2B5EF4-FFF2-40B4-BE49-F238E27FC236}">
                <a16:creationId xmlns="" xmlns:a16="http://schemas.microsoft.com/office/drawing/2014/main" id="{4B5C3193-4DC6-486D-9C9E-5BB0EB5C1DA1}"/>
              </a:ext>
            </a:extLst>
          </p:cNvPr>
          <p:cNvSpPr/>
          <p:nvPr/>
        </p:nvSpPr>
        <p:spPr>
          <a:xfrm>
            <a:off x="2732049" y="192418"/>
            <a:ext cx="868536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i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2018 m. </a:t>
            </a:r>
            <a:r>
              <a:rPr lang="en-US" sz="3200" b="1" i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liepos</a:t>
            </a:r>
            <a:r>
              <a:rPr lang="en-US" sz="3200" b="1" i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 16-oji, </a:t>
            </a:r>
            <a:r>
              <a:rPr lang="en-US" sz="3200" b="1" i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Skrydžio</a:t>
            </a:r>
            <a:r>
              <a:rPr lang="en-US" sz="3200" b="1" i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 per </a:t>
            </a:r>
            <a:r>
              <a:rPr lang="en-US" sz="3200" b="1" i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Atlantą</a:t>
            </a:r>
            <a:r>
              <a:rPr lang="en-US" sz="3200" b="1" i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 </a:t>
            </a:r>
            <a:r>
              <a:rPr lang="en-US" sz="3200" b="1" i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atminties</a:t>
            </a:r>
            <a:r>
              <a:rPr lang="en-US" sz="3200" b="1" i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 </a:t>
            </a:r>
            <a:r>
              <a:rPr lang="en-US" sz="3200" b="1" i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vakaras</a:t>
            </a:r>
            <a:r>
              <a:rPr lang="en-US" sz="3200" b="1" i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 </a:t>
            </a:r>
          </a:p>
        </p:txBody>
      </p:sp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E9E024A9-B0FE-49A0-9B75-68B20FBD4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" y="1520928"/>
            <a:ext cx="7819809" cy="5199341"/>
          </a:xfrm>
          <a:prstGeom prst="rect">
            <a:avLst/>
          </a:prstGeom>
        </p:spPr>
      </p:pic>
      <p:sp>
        <p:nvSpPr>
          <p:cNvPr id="7" name="Stačiakampis 6">
            <a:extLst>
              <a:ext uri="{FF2B5EF4-FFF2-40B4-BE49-F238E27FC236}">
                <a16:creationId xmlns="" xmlns:a16="http://schemas.microsoft.com/office/drawing/2014/main" id="{E4D6AC10-DEC3-48AE-969F-B31BD6A2EA57}"/>
              </a:ext>
            </a:extLst>
          </p:cNvPr>
          <p:cNvSpPr/>
          <p:nvPr/>
        </p:nvSpPr>
        <p:spPr>
          <a:xfrm>
            <a:off x="8444213" y="1520927"/>
            <a:ext cx="20357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t-LT" sz="1400" dirty="0">
                <a:ea typeface="Calibri" panose="020F0502020204030204" pitchFamily="34" charset="0"/>
              </a:rPr>
              <a:t>Valentinas </a:t>
            </a:r>
            <a:r>
              <a:rPr lang="lt-LT" sz="1400" dirty="0" err="1">
                <a:ea typeface="Calibri" panose="020F0502020204030204" pitchFamily="34" charset="0"/>
              </a:rPr>
              <a:t>Gudėnas</a:t>
            </a:r>
            <a:endParaRPr lang="lt-LT" sz="1400" dirty="0">
              <a:ea typeface="Calibri" panose="020F0502020204030204" pitchFamily="34" charset="0"/>
            </a:endParaRPr>
          </a:p>
          <a:p>
            <a:pPr lvl="0"/>
            <a:endParaRPr lang="en-US" sz="1400" dirty="0">
              <a:ea typeface="Calibri" panose="020F0502020204030204" pitchFamily="34" charset="0"/>
            </a:endParaRPr>
          </a:p>
          <a:p>
            <a:pPr lvl="0"/>
            <a:r>
              <a:rPr lang="lt-LT" sz="1400" dirty="0">
                <a:ea typeface="Calibri" panose="020F0502020204030204" pitchFamily="34" charset="0"/>
              </a:rPr>
              <a:t>Skaidrė </a:t>
            </a:r>
            <a:r>
              <a:rPr lang="lt-LT" sz="1400" dirty="0" err="1">
                <a:ea typeface="Calibri" panose="020F0502020204030204" pitchFamily="34" charset="0"/>
              </a:rPr>
              <a:t>Račkaitytė</a:t>
            </a:r>
            <a:endParaRPr lang="lt-LT" sz="1400" dirty="0">
              <a:ea typeface="Calibri" panose="020F0502020204030204" pitchFamily="34" charset="0"/>
            </a:endParaRPr>
          </a:p>
          <a:p>
            <a:pPr lvl="0"/>
            <a:endParaRPr lang="en-US" sz="1400" dirty="0">
              <a:ea typeface="Calibri" panose="020F0502020204030204" pitchFamily="34" charset="0"/>
            </a:endParaRPr>
          </a:p>
          <a:p>
            <a:pPr lvl="0"/>
            <a:r>
              <a:rPr lang="lt-LT" sz="1400" dirty="0" err="1">
                <a:ea typeface="Calibri" panose="020F0502020204030204" pitchFamily="34" charset="0"/>
              </a:rPr>
              <a:t>Ledina</a:t>
            </a:r>
            <a:r>
              <a:rPr lang="lt-LT" sz="1400" dirty="0">
                <a:ea typeface="Calibri" panose="020F0502020204030204" pitchFamily="34" charset="0"/>
              </a:rPr>
              <a:t> </a:t>
            </a:r>
            <a:r>
              <a:rPr lang="lt-LT" sz="1400" dirty="0" err="1">
                <a:ea typeface="Calibri" panose="020F0502020204030204" pitchFamily="34" charset="0"/>
              </a:rPr>
              <a:t>Kaladienė</a:t>
            </a:r>
            <a:endParaRPr lang="lt-LT" sz="1400" dirty="0">
              <a:ea typeface="Calibri" panose="020F0502020204030204" pitchFamily="34" charset="0"/>
            </a:endParaRPr>
          </a:p>
          <a:p>
            <a:pPr lvl="0"/>
            <a:endParaRPr lang="en-US" sz="1400" dirty="0">
              <a:ea typeface="Calibri" panose="020F0502020204030204" pitchFamily="34" charset="0"/>
            </a:endParaRPr>
          </a:p>
          <a:p>
            <a:pPr lvl="0"/>
            <a:r>
              <a:rPr lang="lt-LT" sz="1400" dirty="0">
                <a:ea typeface="Calibri" panose="020F0502020204030204" pitchFamily="34" charset="0"/>
              </a:rPr>
              <a:t>Tomas Baravykas</a:t>
            </a:r>
          </a:p>
          <a:p>
            <a:pPr lvl="0"/>
            <a:endParaRPr lang="en-US" sz="1400" dirty="0">
              <a:ea typeface="Calibri" panose="020F0502020204030204" pitchFamily="34" charset="0"/>
            </a:endParaRPr>
          </a:p>
          <a:p>
            <a:pPr lvl="0"/>
            <a:r>
              <a:rPr lang="lt-LT" sz="1400" dirty="0">
                <a:ea typeface="Calibri" panose="020F0502020204030204" pitchFamily="34" charset="0"/>
              </a:rPr>
              <a:t>Arūnas Vilkončius</a:t>
            </a:r>
          </a:p>
          <a:p>
            <a:pPr lvl="0"/>
            <a:endParaRPr lang="en-US" sz="1400" dirty="0">
              <a:ea typeface="Calibri" panose="020F0502020204030204" pitchFamily="34" charset="0"/>
            </a:endParaRPr>
          </a:p>
          <a:p>
            <a:pPr lvl="0"/>
            <a:r>
              <a:rPr lang="lt-LT" sz="1400" dirty="0">
                <a:ea typeface="Calibri" panose="020F0502020204030204" pitchFamily="34" charset="0"/>
              </a:rPr>
              <a:t>Jonas Pajarskas</a:t>
            </a:r>
          </a:p>
          <a:p>
            <a:pPr lvl="0"/>
            <a:endParaRPr lang="en-US" sz="1400" dirty="0">
              <a:ea typeface="Calibri" panose="020F0502020204030204" pitchFamily="34" charset="0"/>
            </a:endParaRPr>
          </a:p>
          <a:p>
            <a:pPr lvl="0"/>
            <a:r>
              <a:rPr lang="lt-LT" sz="1400" dirty="0">
                <a:ea typeface="Calibri" panose="020F0502020204030204" pitchFamily="34" charset="0"/>
              </a:rPr>
              <a:t>Algimantas Bronius </a:t>
            </a:r>
            <a:r>
              <a:rPr lang="lt-LT" sz="1400" dirty="0" err="1">
                <a:ea typeface="Calibri" panose="020F0502020204030204" pitchFamily="34" charset="0"/>
              </a:rPr>
              <a:t>Bekenis</a:t>
            </a:r>
            <a:endParaRPr lang="lt-LT" sz="1400" dirty="0">
              <a:ea typeface="Calibri" panose="020F0502020204030204" pitchFamily="34" charset="0"/>
            </a:endParaRPr>
          </a:p>
          <a:p>
            <a:pPr lvl="0"/>
            <a:endParaRPr lang="en-US" sz="1400" dirty="0">
              <a:ea typeface="Calibri" panose="020F0502020204030204" pitchFamily="34" charset="0"/>
            </a:endParaRPr>
          </a:p>
          <a:p>
            <a:pPr lvl="0"/>
            <a:r>
              <a:rPr lang="lt-LT" sz="1400" dirty="0">
                <a:ea typeface="Calibri" panose="020F0502020204030204" pitchFamily="34" charset="0"/>
              </a:rPr>
              <a:t>Gediminas </a:t>
            </a:r>
            <a:r>
              <a:rPr lang="lt-LT" sz="1400" dirty="0" err="1">
                <a:ea typeface="Calibri" panose="020F0502020204030204" pitchFamily="34" charset="0"/>
              </a:rPr>
              <a:t>Grina</a:t>
            </a:r>
            <a:endParaRPr lang="lt-LT" sz="1400" dirty="0">
              <a:ea typeface="Calibri" panose="020F0502020204030204" pitchFamily="34" charset="0"/>
            </a:endParaRPr>
          </a:p>
          <a:p>
            <a:pPr lvl="0"/>
            <a:endParaRPr lang="en-US" sz="1400" dirty="0">
              <a:ea typeface="Calibri" panose="020F0502020204030204" pitchFamily="34" charset="0"/>
            </a:endParaRPr>
          </a:p>
          <a:p>
            <a:pPr lvl="0"/>
            <a:r>
              <a:rPr lang="lt-LT" sz="1400" dirty="0">
                <a:ea typeface="Calibri" panose="020F0502020204030204" pitchFamily="34" charset="0"/>
              </a:rPr>
              <a:t>Valentinas Lukoševičius</a:t>
            </a:r>
          </a:p>
          <a:p>
            <a:pPr lvl="0"/>
            <a:endParaRPr lang="en-US" sz="1400" dirty="0">
              <a:ea typeface="Calibri" panose="020F0502020204030204" pitchFamily="34" charset="0"/>
            </a:endParaRPr>
          </a:p>
          <a:p>
            <a:pPr lvl="0"/>
            <a:r>
              <a:rPr lang="lt-LT" sz="1400" dirty="0">
                <a:ea typeface="Calibri" panose="020F0502020204030204" pitchFamily="34" charset="0"/>
              </a:rPr>
              <a:t>Irutė </a:t>
            </a:r>
            <a:r>
              <a:rPr lang="lt-LT" sz="1400" dirty="0" err="1">
                <a:ea typeface="Calibri" panose="020F0502020204030204" pitchFamily="34" charset="0"/>
              </a:rPr>
              <a:t>Meldaikienė</a:t>
            </a:r>
            <a:endParaRPr lang="lt-LT" sz="1400" dirty="0">
              <a:ea typeface="Calibri" panose="020F0502020204030204" pitchFamily="34" charset="0"/>
            </a:endParaRPr>
          </a:p>
          <a:p>
            <a:pPr lvl="0"/>
            <a:endParaRPr lang="en-US" sz="1400" dirty="0">
              <a:ea typeface="Calibri" panose="020F0502020204030204" pitchFamily="34" charset="0"/>
            </a:endParaRPr>
          </a:p>
          <a:p>
            <a:pPr lvl="0"/>
            <a:r>
              <a:rPr lang="lt-LT" sz="1400" dirty="0">
                <a:ea typeface="Calibri" panose="020F0502020204030204" pitchFamily="34" charset="0"/>
              </a:rPr>
              <a:t>Arminas </a:t>
            </a:r>
            <a:r>
              <a:rPr lang="lt-LT" sz="1400" dirty="0" err="1" smtClean="0">
                <a:ea typeface="Calibri" panose="020F0502020204030204" pitchFamily="34" charset="0"/>
              </a:rPr>
              <a:t>Jasikonis</a:t>
            </a:r>
            <a:endParaRPr lang="en-US" sz="1400" dirty="0">
              <a:ea typeface="Calibri" panose="020F0502020204030204" pitchFamily="34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206FD99D-5F86-4F12-945B-7681866B8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5928" y="5777294"/>
            <a:ext cx="942975" cy="942975"/>
          </a:xfrm>
          <a:prstGeom prst="rect">
            <a:avLst/>
          </a:prstGeom>
        </p:spPr>
      </p:pic>
      <p:pic>
        <p:nvPicPr>
          <p:cNvPr id="8" name="Picture 3" descr="C:\Users\Monikute\Desktop\47371773_1988495607899851_5100634870749593600_n.png">
            <a:extLst>
              <a:ext uri="{FF2B5EF4-FFF2-40B4-BE49-F238E27FC236}">
                <a16:creationId xmlns="" xmlns:a16="http://schemas.microsoft.com/office/drawing/2014/main" id="{7185E5FF-AC21-43D2-AEFC-24E51042C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24005" y="1520927"/>
            <a:ext cx="1454222" cy="519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7">
            <a:extLst>
              <a:ext uri="{FF2B5EF4-FFF2-40B4-BE49-F238E27FC236}">
                <a16:creationId xmlns="" xmlns:a16="http://schemas.microsoft.com/office/drawing/2014/main" id="{F63D6E89-4F87-44DF-9A6B-BEC09DC886DF}"/>
              </a:ext>
            </a:extLst>
          </p:cNvPr>
          <p:cNvGrpSpPr/>
          <p:nvPr/>
        </p:nvGrpSpPr>
        <p:grpSpPr>
          <a:xfrm>
            <a:off x="-1471" y="585530"/>
            <a:ext cx="2834640" cy="432816"/>
            <a:chOff x="-1471" y="578035"/>
            <a:chExt cx="2834640" cy="432816"/>
          </a:xfrm>
        </p:grpSpPr>
        <p:pic>
          <p:nvPicPr>
            <p:cNvPr id="10" name="Picture 18">
              <a:extLst>
                <a:ext uri="{FF2B5EF4-FFF2-40B4-BE49-F238E27FC236}">
                  <a16:creationId xmlns="" xmlns:a16="http://schemas.microsoft.com/office/drawing/2014/main" id="{8134D00C-8963-4005-94EF-1AA44738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471" y="578035"/>
              <a:ext cx="2834640" cy="43281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66E2361-AB9D-49E3-BEC6-6688119D564F}"/>
                </a:ext>
              </a:extLst>
            </p:cNvPr>
            <p:cNvSpPr txBox="1"/>
            <p:nvPr/>
          </p:nvSpPr>
          <p:spPr>
            <a:xfrm>
              <a:off x="507999" y="609777"/>
              <a:ext cx="2087857" cy="369332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lt-LT" sz="2400" dirty="0">
                  <a:solidFill>
                    <a:prstClr val="white"/>
                  </a:solidFill>
                  <a:latin typeface="Reso" charset="0"/>
                  <a:ea typeface="Reso" charset="0"/>
                  <a:cs typeface="Reso" charset="0"/>
                </a:rPr>
                <a:t>ANYKŠČIAI</a:t>
              </a:r>
              <a:endParaRPr lang="en-US" sz="2400" dirty="0">
                <a:solidFill>
                  <a:prstClr val="white"/>
                </a:solidFill>
                <a:latin typeface="Reso" charset="0"/>
                <a:ea typeface="Reso" charset="0"/>
                <a:cs typeface="Reso" charset="0"/>
              </a:endParaRPr>
            </a:p>
          </p:txBody>
        </p:sp>
      </p:grpSp>
      <p:pic>
        <p:nvPicPr>
          <p:cNvPr id="12" name="Picture 8">
            <a:extLst>
              <a:ext uri="{FF2B5EF4-FFF2-40B4-BE49-F238E27FC236}">
                <a16:creationId xmlns="" xmlns:a16="http://schemas.microsoft.com/office/drawing/2014/main" id="{51411E35-4110-4BE7-A841-1560007726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26" y="6353019"/>
            <a:ext cx="2472005" cy="54000"/>
          </a:xfrm>
          <a:prstGeom prst="rect">
            <a:avLst/>
          </a:prstGeom>
        </p:spPr>
      </p:pic>
      <p:pic>
        <p:nvPicPr>
          <p:cNvPr id="2" name="Paveikslėlis 1">
            <a:extLst>
              <a:ext uri="{FF2B5EF4-FFF2-40B4-BE49-F238E27FC236}">
                <a16:creationId xmlns="" xmlns:a16="http://schemas.microsoft.com/office/drawing/2014/main" id="{596819CD-72CB-46B5-B80D-CB0BB618F8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5040" y="1429752"/>
            <a:ext cx="2475191" cy="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7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>
            <a:extLst>
              <a:ext uri="{FF2B5EF4-FFF2-40B4-BE49-F238E27FC236}">
                <a16:creationId xmlns="" xmlns:a16="http://schemas.microsoft.com/office/drawing/2014/main" id="{6A02ED11-FFD1-4C17-9BA9-1F1F43A78C06}"/>
              </a:ext>
            </a:extLst>
          </p:cNvPr>
          <p:cNvSpPr/>
          <p:nvPr/>
        </p:nvSpPr>
        <p:spPr>
          <a:xfrm>
            <a:off x="3453131" y="263235"/>
            <a:ext cx="604704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lt-LT" sz="3200" i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2018 m. liepos 22-oji, miesto šventė</a:t>
            </a:r>
          </a:p>
          <a:p>
            <a:pPr algn="ctr">
              <a:spcAft>
                <a:spcPts val="0"/>
              </a:spcAft>
            </a:pPr>
            <a:r>
              <a:rPr lang="lt-LT" sz="3200" i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 „Anykščių glėbyje“</a:t>
            </a:r>
            <a:endParaRPr lang="en-US" sz="3200" i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E3163547-22E5-4C08-BBE1-A60F8E40C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6117"/>
            <a:ext cx="7962443" cy="4478874"/>
          </a:xfrm>
          <a:prstGeom prst="rect">
            <a:avLst/>
          </a:prstGeom>
        </p:spPr>
      </p:pic>
      <p:sp>
        <p:nvSpPr>
          <p:cNvPr id="7" name="Stačiakampis 6">
            <a:extLst>
              <a:ext uri="{FF2B5EF4-FFF2-40B4-BE49-F238E27FC236}">
                <a16:creationId xmlns="" xmlns:a16="http://schemas.microsoft.com/office/drawing/2014/main" id="{C608E0E6-6004-4B61-B4BC-9B2697A31F33}"/>
              </a:ext>
            </a:extLst>
          </p:cNvPr>
          <p:cNvSpPr/>
          <p:nvPr/>
        </p:nvSpPr>
        <p:spPr>
          <a:xfrm>
            <a:off x="8744031" y="1778062"/>
            <a:ext cx="224545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600" dirty="0"/>
              <a:t>Irena </a:t>
            </a:r>
            <a:r>
              <a:rPr lang="lt-LT" sz="1600" dirty="0" err="1"/>
              <a:t>Andrukaitienė</a:t>
            </a:r>
            <a:endParaRPr lang="lt-LT" sz="1600" dirty="0"/>
          </a:p>
          <a:p>
            <a:endParaRPr lang="lt-LT" sz="1600" dirty="0"/>
          </a:p>
          <a:p>
            <a:r>
              <a:rPr lang="lt-LT" sz="1600" dirty="0"/>
              <a:t>Virginijus </a:t>
            </a:r>
            <a:r>
              <a:rPr lang="lt-LT" sz="1600" dirty="0" err="1"/>
              <a:t>Strolia</a:t>
            </a:r>
            <a:endParaRPr lang="lt-LT" sz="1600" dirty="0"/>
          </a:p>
          <a:p>
            <a:endParaRPr lang="lt-LT" sz="1600" dirty="0"/>
          </a:p>
          <a:p>
            <a:r>
              <a:rPr lang="lt-LT" sz="1600" dirty="0"/>
              <a:t>Jonas Šimėnas</a:t>
            </a:r>
          </a:p>
          <a:p>
            <a:endParaRPr lang="lt-LT" sz="1600" dirty="0"/>
          </a:p>
          <a:p>
            <a:r>
              <a:rPr lang="lt-LT" sz="1600" dirty="0"/>
              <a:t>Prima </a:t>
            </a:r>
            <a:r>
              <a:rPr lang="lt-LT" sz="1600" dirty="0" err="1"/>
              <a:t>Petrylienė</a:t>
            </a:r>
            <a:endParaRPr lang="lt-LT" sz="1600" dirty="0"/>
          </a:p>
          <a:p>
            <a:endParaRPr lang="lt-LT" sz="1600" dirty="0"/>
          </a:p>
          <a:p>
            <a:r>
              <a:rPr lang="lt-LT" sz="1600" dirty="0"/>
              <a:t>Alvydas Bitinas</a:t>
            </a:r>
          </a:p>
          <a:p>
            <a:endParaRPr lang="lt-LT" sz="1600" dirty="0"/>
          </a:p>
          <a:p>
            <a:r>
              <a:rPr lang="lt-LT" sz="1600" dirty="0"/>
              <a:t>Stanislovas </a:t>
            </a:r>
            <a:r>
              <a:rPr lang="lt-LT" sz="1600" dirty="0" err="1"/>
              <a:t>Krumpliauskas</a:t>
            </a:r>
            <a:endParaRPr lang="lt-LT" sz="1600" dirty="0"/>
          </a:p>
          <a:p>
            <a:endParaRPr lang="lt-LT" sz="1600" dirty="0"/>
          </a:p>
          <a:p>
            <a:r>
              <a:rPr lang="lt-LT" sz="1600" dirty="0" err="1"/>
              <a:t>Evgenija</a:t>
            </a:r>
            <a:r>
              <a:rPr lang="lt-LT" sz="1600" dirty="0"/>
              <a:t> </a:t>
            </a:r>
            <a:r>
              <a:rPr lang="lt-LT" sz="1600" dirty="0" err="1"/>
              <a:t>Baltronienė</a:t>
            </a:r>
            <a:endParaRPr lang="lt-LT" sz="1600" dirty="0"/>
          </a:p>
          <a:p>
            <a:endParaRPr lang="lt-LT" sz="1600" dirty="0"/>
          </a:p>
          <a:p>
            <a:r>
              <a:rPr lang="lt-LT" sz="1600" dirty="0"/>
              <a:t>Antanas Tyla (Įteikta po mirties)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344D1390-EB7B-4DD4-A663-88D2F446A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02759" y="5887313"/>
            <a:ext cx="942975" cy="94297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7E84F497-9E6E-46F0-9477-4613E4109A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753" y="1626141"/>
            <a:ext cx="2472005" cy="5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BE5509-58DE-440D-932C-1CCE202CEE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754" y="6029156"/>
            <a:ext cx="2472005" cy="54000"/>
          </a:xfrm>
          <a:prstGeom prst="rect">
            <a:avLst/>
          </a:prstGeom>
        </p:spPr>
      </p:pic>
      <p:grpSp>
        <p:nvGrpSpPr>
          <p:cNvPr id="10" name="Group 17">
            <a:extLst>
              <a:ext uri="{FF2B5EF4-FFF2-40B4-BE49-F238E27FC236}">
                <a16:creationId xmlns="" xmlns:a16="http://schemas.microsoft.com/office/drawing/2014/main" id="{30829DB0-15CA-4FA5-9A9B-9D015D79C9EF}"/>
              </a:ext>
            </a:extLst>
          </p:cNvPr>
          <p:cNvGrpSpPr/>
          <p:nvPr/>
        </p:nvGrpSpPr>
        <p:grpSpPr>
          <a:xfrm>
            <a:off x="-1471" y="585530"/>
            <a:ext cx="2834640" cy="432816"/>
            <a:chOff x="-1471" y="578035"/>
            <a:chExt cx="2834640" cy="432816"/>
          </a:xfrm>
        </p:grpSpPr>
        <p:pic>
          <p:nvPicPr>
            <p:cNvPr id="11" name="Picture 18">
              <a:extLst>
                <a:ext uri="{FF2B5EF4-FFF2-40B4-BE49-F238E27FC236}">
                  <a16:creationId xmlns="" xmlns:a16="http://schemas.microsoft.com/office/drawing/2014/main" id="{8C2129E5-FCC3-469D-9B93-D6D2D8A2C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471" y="578035"/>
              <a:ext cx="2834640" cy="43281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A62AB5C-D362-43C2-AD84-846B699812E5}"/>
                </a:ext>
              </a:extLst>
            </p:cNvPr>
            <p:cNvSpPr txBox="1"/>
            <p:nvPr/>
          </p:nvSpPr>
          <p:spPr>
            <a:xfrm>
              <a:off x="507999" y="609777"/>
              <a:ext cx="2087857" cy="369332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lt-LT" sz="2400" dirty="0">
                  <a:solidFill>
                    <a:prstClr val="white"/>
                  </a:solidFill>
                  <a:latin typeface="Reso" charset="0"/>
                  <a:ea typeface="Reso" charset="0"/>
                  <a:cs typeface="Reso" charset="0"/>
                </a:rPr>
                <a:t>ANYKŠČIAI</a:t>
              </a:r>
              <a:endParaRPr lang="en-US" sz="2400" dirty="0">
                <a:solidFill>
                  <a:prstClr val="white"/>
                </a:solidFill>
                <a:latin typeface="Reso" charset="0"/>
                <a:ea typeface="Reso" charset="0"/>
                <a:cs typeface="Reso" charset="0"/>
              </a:endParaRPr>
            </a:p>
          </p:txBody>
        </p:sp>
      </p:grpSp>
      <p:pic>
        <p:nvPicPr>
          <p:cNvPr id="13" name="Picture 3" descr="C:\Users\Monikute\Desktop\47371773_1988495607899851_5100634870749593600_n.png">
            <a:extLst>
              <a:ext uri="{FF2B5EF4-FFF2-40B4-BE49-F238E27FC236}">
                <a16:creationId xmlns="" xmlns:a16="http://schemas.microsoft.com/office/drawing/2014/main" id="{058F72A1-F210-4580-AC28-1F014BA80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12256" y="1926116"/>
            <a:ext cx="1263537" cy="451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2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>
            <a:extLst>
              <a:ext uri="{FF2B5EF4-FFF2-40B4-BE49-F238E27FC236}">
                <a16:creationId xmlns="" xmlns:a16="http://schemas.microsoft.com/office/drawing/2014/main" id="{7E49DB3D-04A3-48A3-9A7C-635596B52982}"/>
              </a:ext>
            </a:extLst>
          </p:cNvPr>
          <p:cNvSpPr/>
          <p:nvPr/>
        </p:nvSpPr>
        <p:spPr>
          <a:xfrm>
            <a:off x="3037185" y="173217"/>
            <a:ext cx="639405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lt-LT" sz="32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2018 m. rugsėjo 23-oji, rudens šventė</a:t>
            </a:r>
          </a:p>
          <a:p>
            <a:pPr algn="ctr">
              <a:spcAft>
                <a:spcPts val="0"/>
              </a:spcAft>
            </a:pPr>
            <a:r>
              <a:rPr lang="lt-LT" sz="32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 „Obuolinės“</a:t>
            </a:r>
            <a:endParaRPr lang="en-US" sz="320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="" xmlns:a16="http://schemas.microsoft.com/office/drawing/2014/main" id="{D6665ADD-9DBA-42AF-8739-023CCCD4D6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5"/>
          <a:stretch/>
        </p:blipFill>
        <p:spPr>
          <a:xfrm>
            <a:off x="0" y="2018371"/>
            <a:ext cx="8044093" cy="4063142"/>
          </a:xfrm>
          <a:prstGeom prst="rect">
            <a:avLst/>
          </a:prstGeom>
        </p:spPr>
      </p:pic>
      <p:sp>
        <p:nvSpPr>
          <p:cNvPr id="9" name="Stačiakampis 8">
            <a:extLst>
              <a:ext uri="{FF2B5EF4-FFF2-40B4-BE49-F238E27FC236}">
                <a16:creationId xmlns="" xmlns:a16="http://schemas.microsoft.com/office/drawing/2014/main" id="{800917EA-FEE9-4986-8481-C51ACE1C9811}"/>
              </a:ext>
            </a:extLst>
          </p:cNvPr>
          <p:cNvSpPr/>
          <p:nvPr/>
        </p:nvSpPr>
        <p:spPr>
          <a:xfrm>
            <a:off x="8536446" y="1198147"/>
            <a:ext cx="2346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Jonas </a:t>
            </a:r>
            <a:r>
              <a:rPr lang="lt-LT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Janišius</a:t>
            </a: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lvl="0"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Žilvinas Augustinavičius</a:t>
            </a:r>
          </a:p>
          <a:p>
            <a:pPr lvl="0">
              <a:spcAft>
                <a:spcPts val="0"/>
              </a:spcAft>
            </a:pP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Romualdas Kubaitis</a:t>
            </a:r>
          </a:p>
          <a:p>
            <a:pPr lvl="0">
              <a:spcAft>
                <a:spcPts val="0"/>
              </a:spcAft>
            </a:pP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lt-LT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Anveras</a:t>
            </a: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t-LT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Arzimanovas</a:t>
            </a: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lvl="0"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Antanas </a:t>
            </a:r>
            <a:r>
              <a:rPr lang="lt-LT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Abraškevičius</a:t>
            </a:r>
            <a:endParaRPr lang="lt-LT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Algis Bukauskas</a:t>
            </a:r>
            <a:r>
              <a:rPr lang="lt-LT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Audrius Juška </a:t>
            </a:r>
          </a:p>
          <a:p>
            <a:pPr lvl="0"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Regimantas Butvydas </a:t>
            </a:r>
          </a:p>
          <a:p>
            <a:pPr lvl="0"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Vygantas </a:t>
            </a:r>
            <a:r>
              <a:rPr lang="lt-LT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Šližys</a:t>
            </a:r>
            <a:endParaRPr lang="lt-LT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Ona Simonavičienė</a:t>
            </a:r>
          </a:p>
          <a:p>
            <a:pPr lvl="0"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Albertas </a:t>
            </a:r>
            <a:r>
              <a:rPr lang="lt-LT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Žarskus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E5CED443-28FD-454E-8467-BA386DF3C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08451" y="5831294"/>
            <a:ext cx="942975" cy="942975"/>
          </a:xfrm>
          <a:prstGeom prst="rect">
            <a:avLst/>
          </a:prstGeom>
        </p:spPr>
      </p:pic>
      <p:grpSp>
        <p:nvGrpSpPr>
          <p:cNvPr id="6" name="Group 17">
            <a:extLst>
              <a:ext uri="{FF2B5EF4-FFF2-40B4-BE49-F238E27FC236}">
                <a16:creationId xmlns="" xmlns:a16="http://schemas.microsoft.com/office/drawing/2014/main" id="{42FC535D-DA8C-453B-9DD1-A2DA15E10A85}"/>
              </a:ext>
            </a:extLst>
          </p:cNvPr>
          <p:cNvGrpSpPr/>
          <p:nvPr/>
        </p:nvGrpSpPr>
        <p:grpSpPr>
          <a:xfrm>
            <a:off x="-1471" y="585530"/>
            <a:ext cx="2834640" cy="432816"/>
            <a:chOff x="-1471" y="578035"/>
            <a:chExt cx="2834640" cy="432816"/>
          </a:xfrm>
        </p:grpSpPr>
        <p:pic>
          <p:nvPicPr>
            <p:cNvPr id="7" name="Picture 18">
              <a:extLst>
                <a:ext uri="{FF2B5EF4-FFF2-40B4-BE49-F238E27FC236}">
                  <a16:creationId xmlns="" xmlns:a16="http://schemas.microsoft.com/office/drawing/2014/main" id="{B72C063E-79D1-4D7A-BD66-8A3C6019B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471" y="578035"/>
              <a:ext cx="2834640" cy="43281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E6C90D31-3880-4D77-9F87-09C523809AB6}"/>
                </a:ext>
              </a:extLst>
            </p:cNvPr>
            <p:cNvSpPr txBox="1"/>
            <p:nvPr/>
          </p:nvSpPr>
          <p:spPr>
            <a:xfrm>
              <a:off x="507999" y="609777"/>
              <a:ext cx="2087857" cy="369332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lt-LT" sz="2400" dirty="0">
                  <a:solidFill>
                    <a:prstClr val="white"/>
                  </a:solidFill>
                  <a:latin typeface="Reso" charset="0"/>
                  <a:ea typeface="Reso" charset="0"/>
                  <a:cs typeface="Reso" charset="0"/>
                </a:rPr>
                <a:t>ANYKŠČIAI</a:t>
              </a:r>
              <a:endParaRPr lang="en-US" sz="2400" dirty="0">
                <a:solidFill>
                  <a:prstClr val="white"/>
                </a:solidFill>
                <a:latin typeface="Reso" charset="0"/>
                <a:ea typeface="Reso" charset="0"/>
                <a:cs typeface="Reso" charset="0"/>
              </a:endParaRPr>
            </a:p>
          </p:txBody>
        </p:sp>
      </p:grpSp>
      <p:pic>
        <p:nvPicPr>
          <p:cNvPr id="11" name="Picture 8">
            <a:extLst>
              <a:ext uri="{FF2B5EF4-FFF2-40B4-BE49-F238E27FC236}">
                <a16:creationId xmlns="" xmlns:a16="http://schemas.microsoft.com/office/drawing/2014/main" id="{DDC6BBF9-B994-466B-AEB4-9F8EC73CFA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446" y="1129209"/>
            <a:ext cx="2472005" cy="54000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="" xmlns:a16="http://schemas.microsoft.com/office/drawing/2014/main" id="{A0C5E42D-C410-4E2D-B1A7-0A1EE0B513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923" y="6493567"/>
            <a:ext cx="2472005" cy="54000"/>
          </a:xfrm>
          <a:prstGeom prst="rect">
            <a:avLst/>
          </a:prstGeom>
        </p:spPr>
      </p:pic>
      <p:pic>
        <p:nvPicPr>
          <p:cNvPr id="13" name="Picture 3" descr="C:\Users\Monikute\Desktop\47371773_1988495607899851_5100634870749593600_n.png">
            <a:extLst>
              <a:ext uri="{FF2B5EF4-FFF2-40B4-BE49-F238E27FC236}">
                <a16:creationId xmlns="" xmlns:a16="http://schemas.microsoft.com/office/drawing/2014/main" id="{3344BD7B-BFD3-4E72-919F-AC27F9C32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96951" y="1980087"/>
            <a:ext cx="1147142" cy="410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1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>
            <a:extLst>
              <a:ext uri="{FF2B5EF4-FFF2-40B4-BE49-F238E27FC236}">
                <a16:creationId xmlns="" xmlns:a16="http://schemas.microsoft.com/office/drawing/2014/main" id="{76A4FF60-BAF9-4571-BF5F-813C3FBC299D}"/>
              </a:ext>
            </a:extLst>
          </p:cNvPr>
          <p:cNvSpPr/>
          <p:nvPr/>
        </p:nvSpPr>
        <p:spPr>
          <a:xfrm>
            <a:off x="3876141" y="494046"/>
            <a:ext cx="6167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lt-LT" sz="3200" i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2018 m. spalio 5-oji, Mokytojų diena</a:t>
            </a:r>
            <a:endParaRPr lang="en-US" sz="3200" i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9A924D07-8370-4D20-82C6-9DB8340E21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" t="19835"/>
          <a:stretch/>
        </p:blipFill>
        <p:spPr>
          <a:xfrm>
            <a:off x="0" y="1955211"/>
            <a:ext cx="6959775" cy="4258273"/>
          </a:xfrm>
          <a:prstGeom prst="rect">
            <a:avLst/>
          </a:prstGeom>
        </p:spPr>
      </p:pic>
      <p:sp>
        <p:nvSpPr>
          <p:cNvPr id="7" name="Stačiakampis 6">
            <a:extLst>
              <a:ext uri="{FF2B5EF4-FFF2-40B4-BE49-F238E27FC236}">
                <a16:creationId xmlns="" xmlns:a16="http://schemas.microsoft.com/office/drawing/2014/main" id="{0494F8AB-42DF-4F78-82CA-D562CB521D79}"/>
              </a:ext>
            </a:extLst>
          </p:cNvPr>
          <p:cNvSpPr/>
          <p:nvPr/>
        </p:nvSpPr>
        <p:spPr>
          <a:xfrm>
            <a:off x="7549376" y="2082436"/>
            <a:ext cx="218935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Skirmantė Banienė</a:t>
            </a:r>
          </a:p>
          <a:p>
            <a:pPr lvl="0" algn="just">
              <a:spcAft>
                <a:spcPts val="0"/>
              </a:spcAft>
            </a:pP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Elvyra </a:t>
            </a:r>
            <a:r>
              <a:rPr lang="lt-LT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Grybulienė</a:t>
            </a:r>
            <a:endParaRPr lang="lt-LT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Ona Jakimavičienė </a:t>
            </a:r>
          </a:p>
          <a:p>
            <a:pPr lvl="0" algn="just"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Skaidrė </a:t>
            </a:r>
            <a:r>
              <a:rPr lang="lt-LT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Keibienė</a:t>
            </a: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lvl="0"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lt-LT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Inaida</a:t>
            </a: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t-LT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Komarova</a:t>
            </a: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lvl="0" algn="just"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Jūratė </a:t>
            </a:r>
            <a:r>
              <a:rPr lang="lt-LT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Musteikienė</a:t>
            </a:r>
            <a:r>
              <a:rPr lang="lt-L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lvl="0" algn="just">
              <a:spcAft>
                <a:spcPts val="0"/>
              </a:spcAft>
            </a:pP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79AE2394-5030-46F7-A10C-6CCE68447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5928" y="5777294"/>
            <a:ext cx="942975" cy="942975"/>
          </a:xfrm>
          <a:prstGeom prst="rect">
            <a:avLst/>
          </a:prstGeom>
        </p:spPr>
      </p:pic>
      <p:pic>
        <p:nvPicPr>
          <p:cNvPr id="8" name="Picture 3" descr="C:\Users\Monikute\Desktop\47371773_1988495607899851_5100634870749593600_n.png">
            <a:extLst>
              <a:ext uri="{FF2B5EF4-FFF2-40B4-BE49-F238E27FC236}">
                <a16:creationId xmlns="" xmlns:a16="http://schemas.microsoft.com/office/drawing/2014/main" id="{F3A6E5AA-9859-4CC0-BD0B-BED98BA50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68762" y="1955206"/>
            <a:ext cx="1191012" cy="425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>
            <a:extLst>
              <a:ext uri="{FF2B5EF4-FFF2-40B4-BE49-F238E27FC236}">
                <a16:creationId xmlns="" xmlns:a16="http://schemas.microsoft.com/office/drawing/2014/main" id="{749B6D94-CBAD-406F-817A-F4E19B076D44}"/>
              </a:ext>
            </a:extLst>
          </p:cNvPr>
          <p:cNvSpPr/>
          <p:nvPr/>
        </p:nvSpPr>
        <p:spPr>
          <a:xfrm>
            <a:off x="9538008" y="1943937"/>
            <a:ext cx="208156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Dangira </a:t>
            </a:r>
            <a:r>
              <a:rPr lang="lt-LT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Nefienė</a:t>
            </a:r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lvl="0" algn="just"/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/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Nijolė </a:t>
            </a:r>
            <a:r>
              <a:rPr lang="lt-LT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Radušienė</a:t>
            </a:r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lvl="0" algn="just"/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/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Gintaras Ražanskas </a:t>
            </a:r>
          </a:p>
          <a:p>
            <a:pPr lvl="0" algn="just"/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/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Danguolė </a:t>
            </a:r>
            <a:r>
              <a:rPr lang="lt-LT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Rimavičienė</a:t>
            </a:r>
            <a:endParaRPr lang="lt-LT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/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/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Kristina </a:t>
            </a:r>
            <a:r>
              <a:rPr lang="lt-LT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Striukienė</a:t>
            </a:r>
            <a:endParaRPr lang="lt-LT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/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/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Regina </a:t>
            </a:r>
            <a:r>
              <a:rPr lang="lt-LT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Varaškevičiūtė</a:t>
            </a:r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lvl="0" algn="just"/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Paulina </a:t>
            </a:r>
            <a:r>
              <a:rPr lang="lt-LT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Zukaitė</a:t>
            </a:r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41D58DB-609A-4C54-9176-C049F18F03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448" y="1677771"/>
            <a:ext cx="3321480" cy="72556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="" xmlns:a16="http://schemas.microsoft.com/office/drawing/2014/main" id="{7BE782C1-A73A-4A6A-9C99-97C693F2EF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489" y="5358732"/>
            <a:ext cx="3487038" cy="76173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="" xmlns:a16="http://schemas.microsoft.com/office/drawing/2014/main" id="{EF20E84F-F686-4BA2-A026-4A607B6DE2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94046"/>
            <a:ext cx="283488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3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>
            <a:extLst>
              <a:ext uri="{FF2B5EF4-FFF2-40B4-BE49-F238E27FC236}">
                <a16:creationId xmlns="" xmlns:a16="http://schemas.microsoft.com/office/drawing/2014/main" id="{736E0F78-91C3-4EE4-9301-E10D75784AFE}"/>
              </a:ext>
            </a:extLst>
          </p:cNvPr>
          <p:cNvSpPr/>
          <p:nvPr/>
        </p:nvSpPr>
        <p:spPr>
          <a:xfrm>
            <a:off x="2136949" y="297174"/>
            <a:ext cx="8998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lt-LT" sz="3200" b="1" i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2018 m. spalio 8-oji, A. Puodžiuko 90 </a:t>
            </a:r>
            <a:r>
              <a:rPr lang="lt-LT" sz="3200" b="1" i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mečio</a:t>
            </a:r>
            <a:r>
              <a:rPr lang="lt-LT" sz="3200" b="1" i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 jubiliejus </a:t>
            </a:r>
            <a:endParaRPr lang="en-US" sz="3200" b="1" i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0" name="Paveikslėlis 9">
            <a:extLst>
              <a:ext uri="{FF2B5EF4-FFF2-40B4-BE49-F238E27FC236}">
                <a16:creationId xmlns="" xmlns:a16="http://schemas.microsoft.com/office/drawing/2014/main" id="{40C9FBCB-AF13-4A16-8AA5-F675F5E04F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49" y="1168124"/>
            <a:ext cx="7918101" cy="5278734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2F40FD3A-5DB0-4958-8DBF-91288132E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5928" y="5777294"/>
            <a:ext cx="942975" cy="942975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5A6A12DA-6501-49B1-BCA4-6FA188336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01" y="399593"/>
            <a:ext cx="2115996" cy="48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>
            <a:extLst>
              <a:ext uri="{FF2B5EF4-FFF2-40B4-BE49-F238E27FC236}">
                <a16:creationId xmlns="" xmlns:a16="http://schemas.microsoft.com/office/drawing/2014/main" id="{7CC27593-1B5F-4186-9BCF-E2B9C37BD1D9}"/>
              </a:ext>
            </a:extLst>
          </p:cNvPr>
          <p:cNvSpPr/>
          <p:nvPr/>
        </p:nvSpPr>
        <p:spPr>
          <a:xfrm>
            <a:off x="4319355" y="395385"/>
            <a:ext cx="6324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lt-LT" sz="3200" b="1" i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2018 m. spalio 10-ji, Savivaldos diena</a:t>
            </a:r>
            <a:endParaRPr lang="en-US" sz="3200" b="1" i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DB07ABFD-D2C2-4ADB-8AEC-AEEA356620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3" r="34479"/>
          <a:stretch/>
        </p:blipFill>
        <p:spPr>
          <a:xfrm>
            <a:off x="0" y="1514150"/>
            <a:ext cx="6272016" cy="4757924"/>
          </a:xfrm>
          <a:prstGeom prst="rect">
            <a:avLst/>
          </a:prstGeom>
        </p:spPr>
      </p:pic>
      <p:sp>
        <p:nvSpPr>
          <p:cNvPr id="7" name="Stačiakampis 6">
            <a:extLst>
              <a:ext uri="{FF2B5EF4-FFF2-40B4-BE49-F238E27FC236}">
                <a16:creationId xmlns="" xmlns:a16="http://schemas.microsoft.com/office/drawing/2014/main" id="{FFDF9D41-B117-4EDF-8D2F-5C066496441F}"/>
              </a:ext>
            </a:extLst>
          </p:cNvPr>
          <p:cNvSpPr/>
          <p:nvPr/>
        </p:nvSpPr>
        <p:spPr>
          <a:xfrm>
            <a:off x="7371368" y="2927397"/>
            <a:ext cx="3272154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</a:rPr>
              <a:t>Algimantas </a:t>
            </a:r>
            <a:r>
              <a:rPr lang="lt-LT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Dačiulis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</a:rPr>
              <a:t>Elena </a:t>
            </a:r>
            <a:r>
              <a:rPr lang="lt-LT" dirty="0" err="1">
                <a:latin typeface="Times New Roman" panose="02020603050405020304" pitchFamily="18" charset="0"/>
                <a:ea typeface="Calibri" panose="020F0502020204030204" pitchFamily="34" charset="0"/>
              </a:rPr>
              <a:t>Kalibatienė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</a:rPr>
              <a:t>Giedrutis Klimkevičius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aveikslėlis 1">
            <a:extLst>
              <a:ext uri="{FF2B5EF4-FFF2-40B4-BE49-F238E27FC236}">
                <a16:creationId xmlns="" xmlns:a16="http://schemas.microsoft.com/office/drawing/2014/main" id="{2455FD17-51F3-4959-AC0E-6DDCB3749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268" y="5592103"/>
            <a:ext cx="938865" cy="938865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="" xmlns:a16="http://schemas.microsoft.com/office/drawing/2014/main" id="{661D410E-3C48-4118-992D-396DDE26C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4046"/>
            <a:ext cx="2834886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A49DB9A-6977-46C1-9707-35D42FCBAA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879" y="2780132"/>
            <a:ext cx="2472005" cy="54000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="" xmlns:a16="http://schemas.microsoft.com/office/drawing/2014/main" id="{E519BA33-5280-498A-A193-6FD298D9E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121" y="4456999"/>
            <a:ext cx="2472005" cy="54000"/>
          </a:xfrm>
          <a:prstGeom prst="rect">
            <a:avLst/>
          </a:prstGeom>
        </p:spPr>
      </p:pic>
      <p:pic>
        <p:nvPicPr>
          <p:cNvPr id="11" name="Picture 3" descr="C:\Users\Monikute\Desktop\47371773_1988495607899851_5100634870749593600_n.png">
            <a:extLst>
              <a:ext uri="{FF2B5EF4-FFF2-40B4-BE49-F238E27FC236}">
                <a16:creationId xmlns="" xmlns:a16="http://schemas.microsoft.com/office/drawing/2014/main" id="{8D46686B-18AC-4E61-B5A1-FD4B6FD97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86937" y="1417046"/>
            <a:ext cx="1385079" cy="49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39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>
            <a:extLst>
              <a:ext uri="{FF2B5EF4-FFF2-40B4-BE49-F238E27FC236}">
                <a16:creationId xmlns="" xmlns:a16="http://schemas.microsoft.com/office/drawing/2014/main" id="{B488DC91-97A0-4B4F-B1A8-563BDB811F33}"/>
              </a:ext>
            </a:extLst>
          </p:cNvPr>
          <p:cNvSpPr/>
          <p:nvPr/>
        </p:nvSpPr>
        <p:spPr>
          <a:xfrm>
            <a:off x="3458797" y="293419"/>
            <a:ext cx="7974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lt-LT" sz="3200" b="1" i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2018 m. lapkričio 16-oji, šventė „Verslo žiburiai“</a:t>
            </a:r>
            <a:endParaRPr lang="en-US" sz="3200" b="1" i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99FDAEE5-9165-453A-AA5C-7D942CE2F1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" y="1710702"/>
            <a:ext cx="6704547" cy="4469698"/>
          </a:xfrm>
          <a:prstGeom prst="rect">
            <a:avLst/>
          </a:prstGeom>
        </p:spPr>
      </p:pic>
      <p:sp>
        <p:nvSpPr>
          <p:cNvPr id="8" name="Stačiakampis 7">
            <a:extLst>
              <a:ext uri="{FF2B5EF4-FFF2-40B4-BE49-F238E27FC236}">
                <a16:creationId xmlns="" xmlns:a16="http://schemas.microsoft.com/office/drawing/2014/main" id="{3DBD879D-9F95-4B63-8564-B186B50ED4D0}"/>
              </a:ext>
            </a:extLst>
          </p:cNvPr>
          <p:cNvSpPr/>
          <p:nvPr/>
        </p:nvSpPr>
        <p:spPr>
          <a:xfrm>
            <a:off x="7845552" y="1267895"/>
            <a:ext cx="259391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Rimantas Juodelis</a:t>
            </a:r>
          </a:p>
          <a:p>
            <a:endParaRPr lang="lt-LT" dirty="0"/>
          </a:p>
          <a:p>
            <a:r>
              <a:rPr lang="lt-LT" dirty="0"/>
              <a:t>Ona Vanda </a:t>
            </a:r>
            <a:r>
              <a:rPr lang="lt-LT" dirty="0" err="1"/>
              <a:t>Grumbinienė</a:t>
            </a:r>
            <a:endParaRPr lang="lt-LT" dirty="0"/>
          </a:p>
          <a:p>
            <a:r>
              <a:rPr lang="lt-LT" dirty="0"/>
              <a:t> </a:t>
            </a:r>
          </a:p>
          <a:p>
            <a:r>
              <a:rPr lang="lt-LT" dirty="0"/>
              <a:t>Michailas </a:t>
            </a:r>
            <a:r>
              <a:rPr lang="lt-LT" dirty="0" err="1"/>
              <a:t>Baliuckas</a:t>
            </a:r>
            <a:endParaRPr lang="lt-LT" dirty="0"/>
          </a:p>
          <a:p>
            <a:r>
              <a:rPr lang="lt-LT" dirty="0"/>
              <a:t> </a:t>
            </a:r>
          </a:p>
          <a:p>
            <a:r>
              <a:rPr lang="lt-LT" dirty="0"/>
              <a:t>Gintarė Žemaitienė </a:t>
            </a:r>
          </a:p>
          <a:p>
            <a:endParaRPr lang="lt-LT" dirty="0"/>
          </a:p>
          <a:p>
            <a:r>
              <a:rPr lang="lt-LT" dirty="0"/>
              <a:t>Diana </a:t>
            </a:r>
            <a:r>
              <a:rPr lang="lt-LT" dirty="0" err="1"/>
              <a:t>Šermukšnienė</a:t>
            </a:r>
            <a:r>
              <a:rPr lang="lt-LT" dirty="0"/>
              <a:t> </a:t>
            </a:r>
          </a:p>
          <a:p>
            <a:endParaRPr lang="lt-LT" dirty="0"/>
          </a:p>
          <a:p>
            <a:r>
              <a:rPr lang="lt-LT" dirty="0"/>
              <a:t>Nijolė </a:t>
            </a:r>
            <a:r>
              <a:rPr lang="lt-LT" dirty="0" err="1"/>
              <a:t>Kačkuvienė</a:t>
            </a:r>
            <a:r>
              <a:rPr lang="lt-LT" dirty="0"/>
              <a:t> </a:t>
            </a:r>
          </a:p>
          <a:p>
            <a:endParaRPr lang="lt-LT" dirty="0"/>
          </a:p>
          <a:p>
            <a:r>
              <a:rPr lang="lt-LT" dirty="0"/>
              <a:t>Juozas </a:t>
            </a:r>
            <a:r>
              <a:rPr lang="lt-LT" dirty="0" err="1"/>
              <a:t>Mačys</a:t>
            </a:r>
            <a:r>
              <a:rPr lang="lt-LT" dirty="0"/>
              <a:t> </a:t>
            </a:r>
          </a:p>
          <a:p>
            <a:endParaRPr lang="lt-LT" dirty="0"/>
          </a:p>
          <a:p>
            <a:r>
              <a:rPr lang="lt-LT" dirty="0"/>
              <a:t>Rita Šimkienė </a:t>
            </a:r>
          </a:p>
          <a:p>
            <a:endParaRPr lang="lt-LT" dirty="0"/>
          </a:p>
          <a:p>
            <a:r>
              <a:rPr lang="lt-LT" dirty="0"/>
              <a:t>Algirdas Šimkus </a:t>
            </a:r>
          </a:p>
          <a:p>
            <a:endParaRPr lang="lt-LT" dirty="0"/>
          </a:p>
          <a:p>
            <a:r>
              <a:rPr lang="lt-LT" dirty="0"/>
              <a:t>Algirdas </a:t>
            </a:r>
            <a:r>
              <a:rPr lang="lt-LT" dirty="0" err="1"/>
              <a:t>Gansiniauskas</a:t>
            </a:r>
            <a:endParaRPr lang="lt-LT" dirty="0"/>
          </a:p>
        </p:txBody>
      </p:sp>
      <p:pic>
        <p:nvPicPr>
          <p:cNvPr id="2" name="Paveikslėlis 1">
            <a:extLst>
              <a:ext uri="{FF2B5EF4-FFF2-40B4-BE49-F238E27FC236}">
                <a16:creationId xmlns="" xmlns:a16="http://schemas.microsoft.com/office/drawing/2014/main" id="{65922F6A-B1FE-4DAC-A2AE-769CAAA80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998" y="5919135"/>
            <a:ext cx="938865" cy="938865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="" xmlns:a16="http://schemas.microsoft.com/office/drawing/2014/main" id="{6AF7E3A8-113A-4A72-BECA-DA2482B85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795" y="1693975"/>
            <a:ext cx="1279554" cy="4578218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="" xmlns:a16="http://schemas.microsoft.com/office/drawing/2014/main" id="{98753457-72CE-4C2A-B772-8685B25CD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4046"/>
            <a:ext cx="2834886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7C83BF0-A0B1-4CAC-ABAB-4C257E7123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264" y="1205084"/>
            <a:ext cx="2472005" cy="54000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="" xmlns:a16="http://schemas.microsoft.com/office/drawing/2014/main" id="{CF0C50CB-A982-4781-85A1-E7F2C94088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6632018"/>
            <a:ext cx="2472005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7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Sruoga</Template>
  <TotalTime>164</TotalTime>
  <Words>294</Words>
  <Application>Microsoft Office PowerPoint</Application>
  <PresentationFormat>Custom</PresentationFormat>
  <Paragraphs>164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HDOfficeLightV0</vt:lpstr>
      <vt:lpstr>„Office“ tema</vt:lpstr>
      <vt:lpstr>Šimtmečio anykštėnai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Šimtmečio anykštėnai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Šimtmečio anykštėnai</dc:title>
  <dc:creator>Kultura</dc:creator>
  <cp:lastModifiedBy>Audrone</cp:lastModifiedBy>
  <cp:revision>14</cp:revision>
  <dcterms:created xsi:type="dcterms:W3CDTF">2019-02-13T09:35:58Z</dcterms:created>
  <dcterms:modified xsi:type="dcterms:W3CDTF">2019-02-13T14:28:13Z</dcterms:modified>
</cp:coreProperties>
</file>